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3" r:id="rId4"/>
    <p:sldId id="336" r:id="rId5"/>
    <p:sldId id="259" r:id="rId6"/>
    <p:sldId id="295" r:id="rId7"/>
    <p:sldId id="264" r:id="rId8"/>
    <p:sldId id="265" r:id="rId9"/>
    <p:sldId id="273" r:id="rId10"/>
    <p:sldId id="274" r:id="rId11"/>
    <p:sldId id="270" r:id="rId12"/>
    <p:sldId id="271" r:id="rId13"/>
    <p:sldId id="276" r:id="rId14"/>
    <p:sldId id="272" r:id="rId15"/>
    <p:sldId id="281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20" d="100"/>
          <a:sy n="120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E89C5-6DC3-421C-B254-5D034D19E11B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A2D70-C088-423F-8518-452E86B65D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3.jpeg"/><Relationship Id="rId10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44" y="529936"/>
            <a:ext cx="4712217" cy="36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eliminates the matrix from Hell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</a:t>
            </a:r>
            <a:r>
              <a:rPr lang="en-US" b="1" dirty="0" smtClean="0"/>
              <a:t>vs. VMs </a:t>
            </a:r>
            <a:endParaRPr lang="en-US" b="1" dirty="0"/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 (Type 2)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r>
              <a:rPr lang="en-US" dirty="0"/>
              <a:t>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43221" y="1242790"/>
            <a:ext cx="401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Контенерите са изолирани но споделят </a:t>
            </a:r>
            <a:r>
              <a:rPr lang="en-US" sz="2400" dirty="0" smtClean="0"/>
              <a:t>OS</a:t>
            </a:r>
            <a:r>
              <a:rPr lang="bg-BG" sz="2400" dirty="0" smtClean="0"/>
              <a:t> и кудето е подходящо</a:t>
            </a:r>
            <a:r>
              <a:rPr lang="en-US" sz="2400" dirty="0" smtClean="0"/>
              <a:t>, bins/libraries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72838" y="2651105"/>
            <a:ext cx="411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r>
              <a:rPr lang="ru-RU" dirty="0" smtClean="0"/>
              <a:t>резултатът </a:t>
            </a:r>
            <a:r>
              <a:rPr lang="ru-RU" dirty="0"/>
              <a:t>е значително по-бързо </a:t>
            </a:r>
            <a:r>
              <a:rPr lang="ru-RU" dirty="0" smtClean="0"/>
              <a:t>разтоварване, </a:t>
            </a:r>
            <a:r>
              <a:rPr lang="ru-RU" dirty="0"/>
              <a:t>много по-малко </a:t>
            </a:r>
            <a:r>
              <a:rPr lang="en-US" dirty="0" smtClean="0"/>
              <a:t>overhead</a:t>
            </a:r>
            <a:r>
              <a:rPr lang="ru-RU" dirty="0" smtClean="0"/>
              <a:t>, лесн</a:t>
            </a:r>
            <a:r>
              <a:rPr lang="en-US" dirty="0" smtClean="0"/>
              <a:t>a</a:t>
            </a:r>
            <a:r>
              <a:rPr lang="ru-RU" dirty="0" smtClean="0"/>
              <a:t> миграция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ru-RU" dirty="0" smtClean="0"/>
              <a:t>по-бързо </a:t>
            </a:r>
            <a:r>
              <a:rPr lang="ru-RU" dirty="0"/>
              <a:t>рестартиране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Защо </a:t>
            </a:r>
            <a:r>
              <a:rPr lang="en-US" dirty="0" smtClean="0"/>
              <a:t>Docker </a:t>
            </a:r>
            <a:r>
              <a:rPr lang="bg-BG" dirty="0" smtClean="0"/>
              <a:t>контейнерите са леки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3241" y="4414653"/>
            <a:ext cx="20447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Original App</a:t>
            </a:r>
          </a:p>
          <a:p>
            <a:r>
              <a:rPr lang="en-US" sz="1400" dirty="0" smtClean="0"/>
              <a:t>(</a:t>
            </a:r>
            <a:r>
              <a:rPr lang="bg-BG" sz="1400" dirty="0" smtClean="0"/>
              <a:t>без</a:t>
            </a:r>
            <a:r>
              <a:rPr lang="en-US" sz="1400" dirty="0" smtClean="0"/>
              <a:t> OS </a:t>
            </a:r>
            <a:r>
              <a:rPr lang="bg-BG" sz="1400" dirty="0" smtClean="0"/>
              <a:t>да заеме място,</a:t>
            </a:r>
          </a:p>
          <a:p>
            <a:r>
              <a:rPr lang="bg-BG" sz="1400" dirty="0" smtClean="0"/>
              <a:t>Ресурси, или рестарт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App</a:t>
            </a:r>
          </a:p>
          <a:p>
            <a:endParaRPr lang="en-US" sz="1400" dirty="0"/>
          </a:p>
          <a:p>
            <a:r>
              <a:rPr lang="en-US" sz="1400" dirty="0" smtClean="0"/>
              <a:t>Copy on write capabilities allow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s to only save the diffs</a:t>
            </a:r>
          </a:p>
          <a:p>
            <a:r>
              <a:rPr lang="en-US" sz="1400" dirty="0" smtClean="0"/>
              <a:t>Between container A and container</a:t>
            </a:r>
          </a:p>
          <a:p>
            <a:r>
              <a:rPr lang="en-US" sz="1400" dirty="0" smtClean="0"/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3787" y="5503410"/>
            <a:ext cx="307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VMs</a:t>
            </a:r>
          </a:p>
          <a:p>
            <a:r>
              <a:rPr lang="ru-RU" sz="1400" dirty="0"/>
              <a:t>Всеки </a:t>
            </a:r>
            <a:r>
              <a:rPr lang="en-US" sz="1400" dirty="0" smtClean="0"/>
              <a:t>App</a:t>
            </a:r>
            <a:r>
              <a:rPr lang="ru-RU" sz="1400" dirty="0" smtClean="0"/>
              <a:t>, </a:t>
            </a:r>
            <a:r>
              <a:rPr lang="ru-RU" sz="1400" dirty="0"/>
              <a:t>с всяко копие на</a:t>
            </a:r>
          </a:p>
          <a:p>
            <a:r>
              <a:rPr lang="en-US" sz="1400" dirty="0" smtClean="0"/>
              <a:t>App</a:t>
            </a:r>
            <a:r>
              <a:rPr lang="ru-RU" sz="1400" dirty="0" smtClean="0"/>
              <a:t>, </a:t>
            </a:r>
            <a:r>
              <a:rPr lang="ru-RU" sz="1400" dirty="0"/>
              <a:t>и всяка лека модификация</a:t>
            </a:r>
          </a:p>
          <a:p>
            <a:r>
              <a:rPr lang="ru-RU" sz="1400" dirty="0"/>
              <a:t>на </a:t>
            </a:r>
            <a:r>
              <a:rPr lang="en-US" sz="1400" dirty="0" smtClean="0"/>
              <a:t>App</a:t>
            </a:r>
            <a:r>
              <a:rPr lang="ru-RU" sz="1400" dirty="0" smtClean="0"/>
              <a:t> </a:t>
            </a:r>
            <a:r>
              <a:rPr lang="ru-RU" sz="1400" dirty="0"/>
              <a:t>изисква нов виртуален сървър</a:t>
            </a:r>
            <a:endParaRPr lang="en-US" sz="1400" dirty="0" smtClean="0"/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bg-BG" dirty="0" smtClean="0"/>
              <a:t>а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593072" y="4436878"/>
            <a:ext cx="2130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Copy of</a:t>
            </a:r>
          </a:p>
          <a:p>
            <a:pPr algn="ctr"/>
            <a:r>
              <a:rPr lang="en-US" dirty="0" smtClean="0"/>
              <a:t>App</a:t>
            </a:r>
          </a:p>
          <a:p>
            <a:r>
              <a:rPr lang="bg-BG" sz="1400" dirty="0" smtClean="0"/>
              <a:t>Без</a:t>
            </a:r>
            <a:r>
              <a:rPr lang="en-US" sz="1400" dirty="0" smtClean="0"/>
              <a:t> OS. </a:t>
            </a:r>
            <a:r>
              <a:rPr lang="bg-BG" sz="1400" dirty="0" smtClean="0"/>
              <a:t>Може да сподели</a:t>
            </a:r>
          </a:p>
          <a:p>
            <a:r>
              <a:rPr lang="en-US" sz="1400" dirty="0" smtClean="0"/>
              <a:t>bins/libs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system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Source Code Repository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 smtClean="0"/>
              <a:t>Docker</a:t>
            </a:r>
            <a:r>
              <a:rPr lang="en-US" sz="1400" u="sng" dirty="0" err="1" smtClean="0"/>
              <a:t>file</a:t>
            </a:r>
            <a:endParaRPr lang="en-US" sz="1400" u="sng" dirty="0" smtClean="0"/>
          </a:p>
          <a:p>
            <a:pPr algn="ctr"/>
            <a:r>
              <a:rPr lang="en-US" sz="1400" b="1" dirty="0" smtClean="0"/>
              <a:t>For </a:t>
            </a:r>
          </a:p>
          <a:p>
            <a:pPr algn="ctr"/>
            <a:r>
              <a:rPr lang="en-US" sz="1400" b="1" dirty="0"/>
              <a:t>A</a:t>
            </a:r>
            <a:endParaRPr lang="en-US" sz="1400" b="1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Build</a:t>
            </a:r>
            <a:endParaRPr lang="en-US" i="1" dirty="0"/>
          </a:p>
        </p:txBody>
      </p:sp>
      <p:sp>
        <p:nvSpPr>
          <p:cNvPr id="25" name="Flowchart: Process 24"/>
          <p:cNvSpPr/>
          <p:nvPr/>
        </p:nvSpPr>
        <p:spPr>
          <a:xfrm rot="5400000">
            <a:off x="9884929" y="5261098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2 OS  (Linux)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8437123" y="48035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9077203" y="48361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B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9692899" y="48432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C</a:t>
            </a:r>
            <a:endParaRPr lang="en-US" dirty="0"/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1015257" y="2907330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23954" y="2988218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Search</a:t>
            </a:r>
            <a:endParaRPr lang="en-US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Pull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Run</a:t>
            </a:r>
            <a:endParaRPr lang="en-US" i="1" dirty="0"/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1  OS (Linux)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bg-BG" b="1" dirty="0" smtClean="0"/>
              <a:t>Промяна и </a:t>
            </a:r>
            <a:r>
              <a:rPr lang="en-US" b="1" dirty="0" smtClean="0"/>
              <a:t>Update</a:t>
            </a:r>
            <a:endParaRPr lang="en-US" b="1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Какво е докер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Docker </a:t>
            </a:r>
            <a:r>
              <a:rPr lang="bg-BG" dirty="0" smtClean="0"/>
              <a:t>представлява </a:t>
            </a:r>
            <a:r>
              <a:rPr lang="en-US" dirty="0" smtClean="0"/>
              <a:t>open-source </a:t>
            </a:r>
            <a:r>
              <a:rPr lang="bg-BG" dirty="0" smtClean="0"/>
              <a:t>проект чиято цел е да автоматизира </a:t>
            </a:r>
            <a:r>
              <a:rPr lang="en-US" dirty="0" smtClean="0"/>
              <a:t>deployment</a:t>
            </a:r>
            <a:r>
              <a:rPr lang="bg-BG" dirty="0" smtClean="0"/>
              <a:t> на приложенията(</a:t>
            </a:r>
            <a:r>
              <a:rPr lang="en-US" dirty="0" smtClean="0"/>
              <a:t>app) </a:t>
            </a:r>
            <a:r>
              <a:rPr lang="bg-BG" dirty="0" smtClean="0"/>
              <a:t>във софтуерният контейнер, </a:t>
            </a:r>
            <a:r>
              <a:rPr lang="ru-RU" dirty="0"/>
              <a:t>чрез осигуряване на допълнителен слой на абстракция и автоматизация на операционната система на ниво виртуализация на Linux.</a:t>
            </a:r>
            <a:endParaRPr lang="bg-BG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62049" y="1267968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- Въведение</a:t>
            </a:r>
            <a:endParaRPr lang="en-US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293673"/>
            <a:ext cx="10515600" cy="490899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Контейнерите виртуализират операционната система точно като hypervisors виртуализират хардуерът.</a:t>
            </a:r>
          </a:p>
          <a:p>
            <a:r>
              <a:rPr lang="ru-RU" dirty="0" smtClean="0"/>
              <a:t>Контейнерите позволяват всеки товар да бъде капсулиран като лек, преносим самоподържащ контейнер, който може да бъде маниполиран чрез използване на стандартни операции и да работи константно за всяка хардуерна платформа.</a:t>
            </a:r>
          </a:p>
          <a:p>
            <a:r>
              <a:rPr lang="ru-RU" dirty="0" smtClean="0"/>
              <a:t>Опакова парче от софтуер в пълна файлова система, която съдържа всичко, което трябва за да се изпълни:</a:t>
            </a:r>
            <a:r>
              <a:rPr lang="en-US" dirty="0" smtClean="0"/>
              <a:t> </a:t>
            </a:r>
            <a:r>
              <a:rPr lang="en-GB" dirty="0" smtClean="0"/>
              <a:t>code, runtime, system tools, libraries</a:t>
            </a:r>
            <a:r>
              <a:rPr lang="bg-BG" dirty="0" smtClean="0"/>
              <a:t> и др. Те споделят </a:t>
            </a:r>
            <a:r>
              <a:rPr lang="en-US" dirty="0" smtClean="0"/>
              <a:t>OS </a:t>
            </a:r>
            <a:r>
              <a:rPr lang="bg-BG" dirty="0" smtClean="0"/>
              <a:t>ядрото и </a:t>
            </a:r>
            <a:r>
              <a:rPr lang="en-US" dirty="0" smtClean="0"/>
              <a:t>bins/libs </a:t>
            </a:r>
            <a:r>
              <a:rPr lang="bg-BG" dirty="0" smtClean="0"/>
              <a:t>където трябва, в противен случай всеки един работи в отделна самостоятелна система</a:t>
            </a:r>
            <a:r>
              <a:rPr lang="en-GB" dirty="0" smtClean="0"/>
              <a:t>code, runtime, system tools, libraries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4553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- Въведение</a:t>
            </a:r>
            <a:endParaRPr lang="en-US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293673"/>
            <a:ext cx="10515600" cy="4908995"/>
          </a:xfrm>
        </p:spPr>
        <p:txBody>
          <a:bodyPr/>
          <a:lstStyle/>
          <a:p>
            <a:r>
              <a:rPr lang="en-US" dirty="0" smtClean="0"/>
              <a:t>Docker, LXCs </a:t>
            </a:r>
            <a:r>
              <a:rPr lang="bg-BG" dirty="0" smtClean="0"/>
              <a:t>са едни от най-известинте имплементации на контейнери </a:t>
            </a:r>
          </a:p>
          <a:p>
            <a:r>
              <a:rPr lang="bg-BG" dirty="0" smtClean="0"/>
              <a:t>Могат да бъдат стартирани на всеки </a:t>
            </a:r>
            <a:r>
              <a:rPr lang="en-US" dirty="0" smtClean="0"/>
              <a:t>Linux </a:t>
            </a:r>
            <a:r>
              <a:rPr lang="en-US" dirty="0" err="1" smtClean="0"/>
              <a:t>Serverb</a:t>
            </a:r>
            <a:r>
              <a:rPr lang="en-US" dirty="0" smtClean="0"/>
              <a:t> – VMs, physical hosts </a:t>
            </a:r>
            <a:r>
              <a:rPr lang="bg-BG" dirty="0" smtClean="0"/>
              <a:t>и др.</a:t>
            </a:r>
          </a:p>
          <a:p>
            <a:r>
              <a:rPr lang="bg-BG" dirty="0" smtClean="0"/>
              <a:t>Възможност да се движи между машините без модификация</a:t>
            </a:r>
          </a:p>
          <a:p>
            <a:r>
              <a:rPr lang="bg-BG" dirty="0" smtClean="0"/>
              <a:t>Възможноста контейнерите да работят заедно</a:t>
            </a:r>
          </a:p>
        </p:txBody>
      </p:sp>
    </p:spTree>
    <p:extLst>
      <p:ext uri="{BB962C8B-B14F-4D97-AF65-F5344CB8AC3E}">
        <p14:creationId xmlns:p14="http://schemas.microsoft.com/office/powerpoint/2010/main" val="29144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H</a:t>
            </a:r>
            <a:r>
              <a:rPr lang="en-US" dirty="0" smtClean="0"/>
              <a:t>ell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Also a matrix from 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16955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r>
              <a:rPr lang="bg-BG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междувременно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 могат да се товарят и разтоварват, подредени, транспортирани ефективно на дълги разстояния, и прехвърлянето им от един вид транспорт на друг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2926134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стандарт</a:t>
            </a:r>
            <a:r>
              <a:rPr lang="bg-BG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ен</a:t>
            </a:r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контейнер, който е зареден с почти всички </a:t>
            </a:r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стоки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и остава запечатан, докато достигне крайната доставка.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ockertemplate" id="{52CBCFE6-6C56-4C38-A8F5-9DD306B3A994}" vid="{64E31022-91EF-4A89-A27C-6D958FAB26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38581</TotalTime>
  <Words>976</Words>
  <Application>Microsoft Office PowerPoint</Application>
  <PresentationFormat>Custom</PresentationFormat>
  <Paragraphs>510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    </vt:lpstr>
      <vt:lpstr>Какво е докер</vt:lpstr>
      <vt:lpstr>Контейнери - Въведение</vt:lpstr>
      <vt:lpstr>Контейнери - Въведение</vt:lpstr>
      <vt:lpstr>The Challenge</vt:lpstr>
      <vt:lpstr>The Matrix From Hell</vt:lpstr>
      <vt:lpstr>Cargo Transport Pre-1960</vt:lpstr>
      <vt:lpstr>Also a matrix from hell</vt:lpstr>
      <vt:lpstr>Solution: Intermodal Shipping Container</vt:lpstr>
      <vt:lpstr>Docker is a shipping container system for code </vt:lpstr>
      <vt:lpstr>Docker eliminates the matrix from Hell</vt:lpstr>
      <vt:lpstr>Контейнери vs. VMs </vt:lpstr>
      <vt:lpstr>Защо Docker контейнерите са леки?</vt:lpstr>
      <vt:lpstr>Docker system</vt:lpstr>
      <vt:lpstr>Промяна и Update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Golub</dc:creator>
  <cp:lastModifiedBy>Teodor Milenov</cp:lastModifiedBy>
  <cp:revision>161</cp:revision>
  <dcterms:created xsi:type="dcterms:W3CDTF">2013-06-18T20:54:41Z</dcterms:created>
  <dcterms:modified xsi:type="dcterms:W3CDTF">2016-09-11T20:34:14Z</dcterms:modified>
</cp:coreProperties>
</file>